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88" r:id="rId3"/>
    <p:sldId id="260" r:id="rId4"/>
    <p:sldId id="291" r:id="rId5"/>
    <p:sldId id="263" r:id="rId6"/>
    <p:sldId id="264" r:id="rId7"/>
    <p:sldId id="267" r:id="rId8"/>
    <p:sldId id="268" r:id="rId9"/>
    <p:sldId id="269" r:id="rId10"/>
    <p:sldId id="270" r:id="rId11"/>
    <p:sldId id="272" r:id="rId12"/>
    <p:sldId id="271" r:id="rId13"/>
    <p:sldId id="273" r:id="rId14"/>
    <p:sldId id="276" r:id="rId15"/>
    <p:sldId id="275"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6" d="100"/>
          <a:sy n="66" d="100"/>
        </p:scale>
        <p:origin x="10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F237F-0201-4D96-B258-F333B3CB947C}"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F9B9F-8302-43B7-9C51-BC169223F74C}" type="slidenum">
              <a:rPr lang="en-US" smtClean="0"/>
              <a:t>‹#›</a:t>
            </a:fld>
            <a:endParaRPr lang="en-US"/>
          </a:p>
        </p:txBody>
      </p:sp>
    </p:spTree>
    <p:extLst>
      <p:ext uri="{BB962C8B-B14F-4D97-AF65-F5344CB8AC3E}">
        <p14:creationId xmlns:p14="http://schemas.microsoft.com/office/powerpoint/2010/main" val="3790005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4F22B-1B02-4873-9C88-FE93B1047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799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5</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7</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247421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356D-94A5-8F06-833E-0DA6B5FEA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EA170-E386-39E4-78BE-5237FB369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44FD2-2B3D-704A-9644-34F473DD274E}"/>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5" name="Footer Placeholder 4">
            <a:extLst>
              <a:ext uri="{FF2B5EF4-FFF2-40B4-BE49-F238E27FC236}">
                <a16:creationId xmlns:a16="http://schemas.microsoft.com/office/drawing/2014/main" id="{B04B6D60-5460-05BA-AA1E-814CF9C25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2909A-CBBC-F1E7-1325-A0DECA1CAF33}"/>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243370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9025-BB37-875A-8402-F83910ABD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153FF-9176-D3FE-6866-EB30B75CA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508C0-C3CA-6347-B640-4854C47FEFEF}"/>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5" name="Footer Placeholder 4">
            <a:extLst>
              <a:ext uri="{FF2B5EF4-FFF2-40B4-BE49-F238E27FC236}">
                <a16:creationId xmlns:a16="http://schemas.microsoft.com/office/drawing/2014/main" id="{D505BA97-EE45-4079-8856-C216629C2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EB2F5-D3CD-F867-E577-1842C7D4C0C2}"/>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3992788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BAEC6-847D-C69E-8499-A7EC75E114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9D1F6A-D267-2BC9-287E-832FE2768F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66B7D-4A23-1901-9267-C65EEFEEFFE0}"/>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5" name="Footer Placeholder 4">
            <a:extLst>
              <a:ext uri="{FF2B5EF4-FFF2-40B4-BE49-F238E27FC236}">
                <a16:creationId xmlns:a16="http://schemas.microsoft.com/office/drawing/2014/main" id="{9CCF5862-2F3C-995D-8D02-362130DD7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AA359-55E1-AAA9-A143-0848C8D60F97}"/>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2166826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19793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71183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217187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053192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412138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19680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688632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32301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43BA-1853-054A-B9DA-220C69CD3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B3CD0-0466-7EB7-C59C-3CC0D7BADC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09410-346A-F7EB-4684-6DA4C0B04496}"/>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5" name="Footer Placeholder 4">
            <a:extLst>
              <a:ext uri="{FF2B5EF4-FFF2-40B4-BE49-F238E27FC236}">
                <a16:creationId xmlns:a16="http://schemas.microsoft.com/office/drawing/2014/main" id="{CCA8DF21-DEED-31A1-5CC6-760E53FE5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F06A6-C9FB-11DD-8275-ECBAA38035FF}"/>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644092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44145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797369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03047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139F-91B3-BA8A-10D2-96C43F9CA1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04B0-8574-A708-A17F-37A83BD455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8FF55C-1065-A7CA-8D3D-003F73648FBF}"/>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5" name="Footer Placeholder 4">
            <a:extLst>
              <a:ext uri="{FF2B5EF4-FFF2-40B4-BE49-F238E27FC236}">
                <a16:creationId xmlns:a16="http://schemas.microsoft.com/office/drawing/2014/main" id="{ABEBE2B2-C9EC-F72A-4FF4-0F9220B59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93DBF-49D8-995E-B184-752450F9DA1C}"/>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89110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4FA0-D25E-E818-CF64-19E52CE4B7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588DF-0070-41AC-F022-16B757DCE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6DAC00-0A15-07ED-2A12-8C8CC4802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860D26-FE47-AB17-3D94-DB8EBC5C35D7}"/>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6" name="Footer Placeholder 5">
            <a:extLst>
              <a:ext uri="{FF2B5EF4-FFF2-40B4-BE49-F238E27FC236}">
                <a16:creationId xmlns:a16="http://schemas.microsoft.com/office/drawing/2014/main" id="{D1F6B3D3-0EFA-2325-81B3-95B870E1B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D6DFA-D473-AF29-1870-D1C6E7884BD5}"/>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342470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3F41-1E3D-0D1D-4D89-47660EE2B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382087-4693-E62B-2B6D-2211AFCC2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F2F8A8-981A-E119-5744-80E74FDC8A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0CC5C1-F911-EA2B-E514-D3539FEFB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0054E-DD13-6753-1B7D-088B76C110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C77C4A-5CE4-ECF9-3CCF-D6B59BE82FC8}"/>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8" name="Footer Placeholder 7">
            <a:extLst>
              <a:ext uri="{FF2B5EF4-FFF2-40B4-BE49-F238E27FC236}">
                <a16:creationId xmlns:a16="http://schemas.microsoft.com/office/drawing/2014/main" id="{948426FF-46A2-6656-9CA3-3ACE9FA1F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DA2CD4-50F6-D27A-D1BE-33D6FF1F4243}"/>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360568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634B-0776-E682-DB64-5FB2B380F1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E4D7C7-E9AC-771A-2F41-B43DCCF24172}"/>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4" name="Footer Placeholder 3">
            <a:extLst>
              <a:ext uri="{FF2B5EF4-FFF2-40B4-BE49-F238E27FC236}">
                <a16:creationId xmlns:a16="http://schemas.microsoft.com/office/drawing/2014/main" id="{052E3487-4BD5-6CB5-1279-26D6F45E71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9747A1-2FED-61F7-C7A9-DD3AEB84A6FF}"/>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56571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CC7D36-AA52-13EF-81D8-6BB26637C309}"/>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3" name="Footer Placeholder 2">
            <a:extLst>
              <a:ext uri="{FF2B5EF4-FFF2-40B4-BE49-F238E27FC236}">
                <a16:creationId xmlns:a16="http://schemas.microsoft.com/office/drawing/2014/main" id="{296BE609-A0EC-6E33-CD14-8127626307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0D10B8-35F6-A830-34D4-F36287A6A90B}"/>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888402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FA9-C5F0-0F2D-CC5F-1C869A943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28DCB1-83B3-C2A7-B4C4-E8F9BD7368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922AB2-125F-126E-DE5A-FCCD354F4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3CB78-203D-1AA7-6CEA-305BAA8C1B54}"/>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6" name="Footer Placeholder 5">
            <a:extLst>
              <a:ext uri="{FF2B5EF4-FFF2-40B4-BE49-F238E27FC236}">
                <a16:creationId xmlns:a16="http://schemas.microsoft.com/office/drawing/2014/main" id="{2C12A96E-7009-301A-66BB-DEA941278F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70910-2718-DD49-8834-A7C8AA6BAB2B}"/>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5831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B069-58D7-488D-ADA1-4CC9BCA1A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6E9A61-D7A9-93AC-B5F0-BEC622943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695513-159B-69F2-6862-CF071E5BB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6C9FE-D8AF-9FC6-66EA-45C0D350A54C}"/>
              </a:ext>
            </a:extLst>
          </p:cNvPr>
          <p:cNvSpPr>
            <a:spLocks noGrp="1"/>
          </p:cNvSpPr>
          <p:nvPr>
            <p:ph type="dt" sz="half" idx="10"/>
          </p:nvPr>
        </p:nvSpPr>
        <p:spPr/>
        <p:txBody>
          <a:bodyPr/>
          <a:lstStyle/>
          <a:p>
            <a:fld id="{63B3D364-4749-466F-82A2-557D69706AF8}" type="datetimeFigureOut">
              <a:rPr lang="en-US" smtClean="0"/>
              <a:t>10/25/2024</a:t>
            </a:fld>
            <a:endParaRPr lang="en-US"/>
          </a:p>
        </p:txBody>
      </p:sp>
      <p:sp>
        <p:nvSpPr>
          <p:cNvPr id="6" name="Footer Placeholder 5">
            <a:extLst>
              <a:ext uri="{FF2B5EF4-FFF2-40B4-BE49-F238E27FC236}">
                <a16:creationId xmlns:a16="http://schemas.microsoft.com/office/drawing/2014/main" id="{7B12E854-2F29-48CA-BF54-B4EB52DAA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CF0FD-1A39-994F-B462-F5D502A6DAF6}"/>
              </a:ext>
            </a:extLst>
          </p:cNvPr>
          <p:cNvSpPr>
            <a:spLocks noGrp="1"/>
          </p:cNvSpPr>
          <p:nvPr>
            <p:ph type="sldNum" sz="quarter" idx="12"/>
          </p:nvPr>
        </p:nvSpPr>
        <p:spPr/>
        <p:txBody>
          <a:bodyPr/>
          <a:lstStyle/>
          <a:p>
            <a:fld id="{FC267734-B556-431D-A61A-22ABFDA7AF44}" type="slidenum">
              <a:rPr lang="en-US" smtClean="0"/>
              <a:t>‹#›</a:t>
            </a:fld>
            <a:endParaRPr lang="en-US"/>
          </a:p>
        </p:txBody>
      </p:sp>
    </p:spTree>
    <p:extLst>
      <p:ext uri="{BB962C8B-B14F-4D97-AF65-F5344CB8AC3E}">
        <p14:creationId xmlns:p14="http://schemas.microsoft.com/office/powerpoint/2010/main" val="1929935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EB157-F614-16D5-D5E0-78D9F770D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F17043-313F-94DE-79A9-BE024035B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1E6BA-C2A3-608B-4254-73FA5ABCA0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B3D364-4749-466F-82A2-557D69706AF8}" type="datetimeFigureOut">
              <a:rPr lang="en-US" smtClean="0"/>
              <a:t>10/25/2024</a:t>
            </a:fld>
            <a:endParaRPr lang="en-US"/>
          </a:p>
        </p:txBody>
      </p:sp>
      <p:sp>
        <p:nvSpPr>
          <p:cNvPr id="5" name="Footer Placeholder 4">
            <a:extLst>
              <a:ext uri="{FF2B5EF4-FFF2-40B4-BE49-F238E27FC236}">
                <a16:creationId xmlns:a16="http://schemas.microsoft.com/office/drawing/2014/main" id="{EB4529A6-3942-F0D4-2647-8B7685A114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FCD9DD-B0D5-D411-199A-6C5068A0E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267734-B556-431D-A61A-22ABFDA7AF44}" type="slidenum">
              <a:rPr lang="en-US" smtClean="0"/>
              <a:t>‹#›</a:t>
            </a:fld>
            <a:endParaRPr lang="en-US"/>
          </a:p>
        </p:txBody>
      </p:sp>
    </p:spTree>
    <p:extLst>
      <p:ext uri="{BB962C8B-B14F-4D97-AF65-F5344CB8AC3E}">
        <p14:creationId xmlns:p14="http://schemas.microsoft.com/office/powerpoint/2010/main" val="1226965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10/25/2024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1252156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Tree>
    <p:extLst>
      <p:ext uri="{BB962C8B-B14F-4D97-AF65-F5344CB8AC3E}">
        <p14:creationId xmlns:p14="http://schemas.microsoft.com/office/powerpoint/2010/main" val="1592205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167080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simulation tool</a:t>
            </a:r>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8179-5843-24C8-8B57-A91FE0B97C4B}"/>
              </a:ext>
            </a:extLst>
          </p:cNvPr>
          <p:cNvSpPr>
            <a:spLocks noGrp="1"/>
          </p:cNvSpPr>
          <p:nvPr>
            <p:ph type="title"/>
          </p:nvPr>
        </p:nvSpPr>
        <p:spPr/>
        <p:txBody>
          <a:bodyPr/>
          <a:lstStyle/>
          <a:p>
            <a:r>
              <a:rPr lang="en-US" dirty="0"/>
              <a:t>My contributions</a:t>
            </a:r>
          </a:p>
        </p:txBody>
      </p:sp>
      <p:sp>
        <p:nvSpPr>
          <p:cNvPr id="3" name="Content Placeholder 2">
            <a:extLst>
              <a:ext uri="{FF2B5EF4-FFF2-40B4-BE49-F238E27FC236}">
                <a16:creationId xmlns:a16="http://schemas.microsoft.com/office/drawing/2014/main" id="{6F5F6FA1-3700-F226-9D94-4F3B57AE06EA}"/>
              </a:ext>
            </a:extLst>
          </p:cNvPr>
          <p:cNvSpPr>
            <a:spLocks noGrp="1"/>
          </p:cNvSpPr>
          <p:nvPr>
            <p:ph idx="1"/>
          </p:nvPr>
        </p:nvSpPr>
        <p:spPr/>
        <p:txBody>
          <a:bodyPr/>
          <a:lstStyle/>
          <a:p>
            <a:r>
              <a:rPr lang="en-US" dirty="0"/>
              <a:t>Develop 6-DOF simulation in MATLAB</a:t>
            </a:r>
          </a:p>
          <a:p>
            <a:r>
              <a:rPr lang="en-US" dirty="0"/>
              <a:t>Develop A* algorithm in C++</a:t>
            </a:r>
          </a:p>
        </p:txBody>
      </p:sp>
    </p:spTree>
    <p:extLst>
      <p:ext uri="{BB962C8B-B14F-4D97-AF65-F5344CB8AC3E}">
        <p14:creationId xmlns:p14="http://schemas.microsoft.com/office/powerpoint/2010/main" val="216974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2716</Words>
  <Application>Microsoft Office PowerPoint</Application>
  <PresentationFormat>Widescreen</PresentationFormat>
  <Paragraphs>219</Paragraphs>
  <Slides>15</Slides>
  <Notes>13</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Aptos</vt:lpstr>
      <vt:lpstr>Aptos Display</vt:lpstr>
      <vt:lpstr>Arial</vt:lpstr>
      <vt:lpstr>Lato</vt:lpstr>
      <vt:lpstr>Office Theme</vt:lpstr>
      <vt:lpstr>1_Office Theme</vt:lpstr>
      <vt:lpstr>Project</vt:lpstr>
      <vt:lpstr>Aerial Robotics (Drone)</vt:lpstr>
      <vt:lpstr>My contributions</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Team Collaboration</vt:lpstr>
      <vt:lpstr>Summary of Drone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5</cp:revision>
  <dcterms:created xsi:type="dcterms:W3CDTF">2024-07-24T00:58:22Z</dcterms:created>
  <dcterms:modified xsi:type="dcterms:W3CDTF">2024-10-25T20:32:14Z</dcterms:modified>
</cp:coreProperties>
</file>